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4A6"/>
    <a:srgbClr val="F7C837"/>
    <a:srgbClr val="1B484A"/>
    <a:srgbClr val="5BA3A5"/>
    <a:srgbClr val="BEDADB"/>
    <a:srgbClr val="ACDB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9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E08CE-29D6-C126-636E-87734D6D9E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65D03C-1B26-C01F-AFEB-7D2F688A47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042E7B-0091-DA79-80E5-EC2145C04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8F3AF-1C44-4D58-9E94-69755A3E8753}" type="datetimeFigureOut">
              <a:rPr lang="en-GB" smtClean="0"/>
              <a:t>15/04/2025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1F5DAA-FA70-35F6-D61F-D2139F017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64351-932E-81FB-A8C3-D65AF58F2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7DE3-2697-4DCF-A53A-6EF83F5C3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926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FA034-65EC-C75D-BD46-F4BE35DAA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A61610-6303-5D8B-9393-DEFF550456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C277FC-88E3-7059-27F7-ADEAF2ADE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8F3AF-1C44-4D58-9E94-69755A3E8753}" type="datetimeFigureOut">
              <a:rPr lang="en-GB" smtClean="0"/>
              <a:t>15/04/2025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D1CE86-5B8C-ECF0-EF4D-2475C5E79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A23B85-68C0-B4FC-BD53-C0E62F817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7DE3-2697-4DCF-A53A-6EF83F5C3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75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AF235E6-8C8E-1BFD-4FFB-FB9DDD7C57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65B12E-E489-DD63-8CF2-E7D21EA828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A54C14-D88D-06AE-E803-C05405D76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8F3AF-1C44-4D58-9E94-69755A3E8753}" type="datetimeFigureOut">
              <a:rPr lang="en-GB" smtClean="0"/>
              <a:t>15/04/2025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055A05-716E-0AE2-8353-3AB51DBD2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84B33D-B73B-0AFC-56B9-E696D90FC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7DE3-2697-4DCF-A53A-6EF83F5C3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63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CC06A-5524-3DDC-E690-EA693BCD2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BED8A8-DB5D-B16A-7981-A6A8751096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83ACE9-C205-732C-D14C-BBAD452E3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8F3AF-1C44-4D58-9E94-69755A3E8753}" type="datetimeFigureOut">
              <a:rPr lang="en-GB" smtClean="0"/>
              <a:t>15/04/2025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8ABF8D-8D9E-2C97-0A5E-7C30DA820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3C87E7-CD56-4573-9E80-E95405737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7DE3-2697-4DCF-A53A-6EF83F5C3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4152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D9937-DAC8-9189-481A-EB7D3FB29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F00E42-5A62-5A94-2418-5DC0797989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666554-76BE-F25C-9811-CBBBCC5F6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8F3AF-1C44-4D58-9E94-69755A3E8753}" type="datetimeFigureOut">
              <a:rPr lang="en-GB" smtClean="0"/>
              <a:t>15/04/2025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14D608-53A3-0905-77BD-A8DA5C38D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9A9B7B-DB4A-6B59-E9EC-887B698FF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7DE3-2697-4DCF-A53A-6EF83F5C3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4677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E61B0-8AEB-E2AA-0915-FFB91C4A6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D99F81-437D-E67A-91F6-061F153630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5950CB-37A5-36CA-B697-2F198A0440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9B86AB-CA5C-AE5C-9E30-B27EF061B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8F3AF-1C44-4D58-9E94-69755A3E8753}" type="datetimeFigureOut">
              <a:rPr lang="en-GB" smtClean="0"/>
              <a:t>15/04/2025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0AD61-44E7-F053-5476-48E21AD47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6819F1-F41B-B178-C759-8AD3A81A4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7DE3-2697-4DCF-A53A-6EF83F5C3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4432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D5DA3-71F4-BE82-91E4-1B1A139D8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9187DD-956D-C10D-DF24-546D08B2E8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C35E96-A915-D2C5-5879-347E6F570D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34DC4E-5826-6D35-A99B-EB528148A0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E06975-E4ED-2BD3-F915-28EA3B7347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B97260-6EAF-4F0A-C9FF-F3FE8D0A8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8F3AF-1C44-4D58-9E94-69755A3E8753}" type="datetimeFigureOut">
              <a:rPr lang="en-GB" smtClean="0"/>
              <a:t>15/04/2025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E0C828-4CC0-E34F-9063-01CCE64F6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272BA8-0F01-E043-5B9E-6C44A5288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7DE3-2697-4DCF-A53A-6EF83F5C3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73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CDB68-F93E-5D3C-D895-1ADF313E7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48099E-3B03-EA53-5276-FBD7B723B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8F3AF-1C44-4D58-9E94-69755A3E8753}" type="datetimeFigureOut">
              <a:rPr lang="en-GB" smtClean="0"/>
              <a:t>15/04/2025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8ABE75-FA99-2517-B3E7-0EFBB3A6B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6295AD-2A5E-3ED0-DFD2-A4F020D4E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7DE3-2697-4DCF-A53A-6EF83F5C3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1973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937B24-DB00-A2A4-C7A8-42FF630B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8F3AF-1C44-4D58-9E94-69755A3E8753}" type="datetimeFigureOut">
              <a:rPr lang="en-GB" smtClean="0"/>
              <a:t>15/04/2025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526072-7325-8931-21CB-9EDBB58BA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636540-0997-59B1-A08A-3459E2FA3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7DE3-2697-4DCF-A53A-6EF83F5C3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573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1AADC-C425-07CE-EA68-FE43A94FC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B94FE-249E-5E4F-7A14-7694A4E232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6146CA-9183-79D2-B6E1-1393417774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3660B7-DEE4-CAC0-4364-68D088CA3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8F3AF-1C44-4D58-9E94-69755A3E8753}" type="datetimeFigureOut">
              <a:rPr lang="en-GB" smtClean="0"/>
              <a:t>15/04/2025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41BAA0-0FBE-EC30-C655-EA0F97AE6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DA1643-592D-99F3-245B-08ECCD776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7DE3-2697-4DCF-A53A-6EF83F5C3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933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23878-9C79-9E88-2CD4-44E50B2B5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B6B6BE-9F53-EBD1-622F-7E700C580B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0DCC8F-CC7A-F645-7314-17232D7DEE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FE31B7-9D1B-0B80-8856-F9D0EB453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8F3AF-1C44-4D58-9E94-69755A3E8753}" type="datetimeFigureOut">
              <a:rPr lang="en-GB" smtClean="0"/>
              <a:t>15/04/2025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6A62AF-E685-4CD5-5933-CB9C789F0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1F3773-D0E3-848A-7CB4-60A8EB2F5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7DE3-2697-4DCF-A53A-6EF83F5C3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6759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BED5C4-079B-3EE8-53B6-5FAF6EA20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6C99FB-E17F-8879-54C3-6027BED955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6CA4D9-273E-9C6E-962A-1A5CC03892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8F3AF-1C44-4D58-9E94-69755A3E8753}" type="datetimeFigureOut">
              <a:rPr lang="en-GB" smtClean="0"/>
              <a:t>15/04/2025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01A8BE-695A-2D54-D78F-DEF50C0A5A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62E044-3F4E-587A-1D85-371BDE140D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B7DE3-2697-4DCF-A53A-6EF83F5C3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6158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1C7E805E-C4A9-AF45-552B-F5E946179AF2}"/>
              </a:ext>
            </a:extLst>
          </p:cNvPr>
          <p:cNvSpPr txBox="1">
            <a:spLocks/>
          </p:cNvSpPr>
          <p:nvPr/>
        </p:nvSpPr>
        <p:spPr>
          <a:xfrm>
            <a:off x="480429" y="2565918"/>
            <a:ext cx="11231141" cy="103569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br>
              <a:rPr lang="en-US" altLang="de-DE" sz="2000" b="1" u="sng" dirty="0"/>
            </a:br>
            <a:r>
              <a:rPr lang="en-US" altLang="de-DE" b="1" dirty="0">
                <a:solidFill>
                  <a:srgbClr val="0054A6"/>
                </a:solidFill>
              </a:rPr>
              <a:t>Click to Add Title</a:t>
            </a:r>
            <a:endParaRPr lang="en-US" b="1" dirty="0">
              <a:solidFill>
                <a:srgbClr val="0054A6"/>
              </a:solidFill>
            </a:endParaRP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DC3B889E-63A5-37F4-34D3-4F0204945DCB}"/>
              </a:ext>
            </a:extLst>
          </p:cNvPr>
          <p:cNvSpPr txBox="1">
            <a:spLocks/>
          </p:cNvSpPr>
          <p:nvPr/>
        </p:nvSpPr>
        <p:spPr>
          <a:xfrm>
            <a:off x="410547" y="3907654"/>
            <a:ext cx="11231141" cy="976544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br>
              <a:rPr lang="en-US" altLang="de-DE" sz="2000" b="1" u="sng" dirty="0"/>
            </a:br>
            <a:r>
              <a:rPr lang="en-US" altLang="de-DE" sz="2000" b="1" dirty="0">
                <a:solidFill>
                  <a:srgbClr val="0054A6"/>
                </a:solidFill>
              </a:rPr>
              <a:t>Click to Add Author(s)</a:t>
            </a:r>
            <a:endParaRPr lang="en-US" sz="1800" dirty="0">
              <a:solidFill>
                <a:srgbClr val="0054A6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0388308-095B-678C-F016-BD39748DFB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51"/>
            <a:ext cx="12192000" cy="1463040"/>
          </a:xfrm>
          <a:prstGeom prst="rect">
            <a:avLst/>
          </a:prstGeom>
        </p:spPr>
      </p:pic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CF3865B0-9FDE-61CE-0AC1-DDC36CDA89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9886364"/>
              </p:ext>
            </p:extLst>
          </p:nvPr>
        </p:nvGraphicFramePr>
        <p:xfrm>
          <a:off x="-12498" y="6487394"/>
          <a:ext cx="12192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0">
                  <a:extLst>
                    <a:ext uri="{9D8B030D-6E8A-4147-A177-3AD203B41FA5}">
                      <a16:colId xmlns:a16="http://schemas.microsoft.com/office/drawing/2014/main" val="22963834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FDB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59599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1740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F74C579D-816F-741A-939F-007D4DCF28C9}"/>
              </a:ext>
            </a:extLst>
          </p:cNvPr>
          <p:cNvSpPr txBox="1">
            <a:spLocks/>
          </p:cNvSpPr>
          <p:nvPr/>
        </p:nvSpPr>
        <p:spPr>
          <a:xfrm>
            <a:off x="313936" y="569166"/>
            <a:ext cx="11231141" cy="8957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br>
              <a:rPr lang="en-US" altLang="de-DE" sz="2000" b="1" u="sng" dirty="0"/>
            </a:br>
            <a:r>
              <a:rPr lang="en-US" altLang="de-DE" b="1" dirty="0">
                <a:solidFill>
                  <a:srgbClr val="0054A6"/>
                </a:solidFill>
              </a:rPr>
              <a:t>Click to Add Text</a:t>
            </a:r>
            <a:endParaRPr lang="en-US" b="1" dirty="0">
              <a:solidFill>
                <a:srgbClr val="0054A6"/>
              </a:solidFill>
            </a:endParaRPr>
          </a:p>
        </p:txBody>
      </p:sp>
      <p:graphicFrame>
        <p:nvGraphicFramePr>
          <p:cNvPr id="2" name="Table 10">
            <a:extLst>
              <a:ext uri="{FF2B5EF4-FFF2-40B4-BE49-F238E27FC236}">
                <a16:creationId xmlns:a16="http://schemas.microsoft.com/office/drawing/2014/main" id="{EABCCFCD-2820-12A3-9682-7914BD0574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9381073"/>
              </p:ext>
            </p:extLst>
          </p:nvPr>
        </p:nvGraphicFramePr>
        <p:xfrm>
          <a:off x="0" y="6487394"/>
          <a:ext cx="12192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0">
                  <a:extLst>
                    <a:ext uri="{9D8B030D-6E8A-4147-A177-3AD203B41FA5}">
                      <a16:colId xmlns:a16="http://schemas.microsoft.com/office/drawing/2014/main" val="22963834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FDB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5959968"/>
                  </a:ext>
                </a:extLst>
              </a:tr>
            </a:tbl>
          </a:graphicData>
        </a:graphic>
      </p:graphicFrame>
      <p:pic>
        <p:nvPicPr>
          <p:cNvPr id="7" name="Picture 6" descr="A blue and white logo&#10;&#10;AI-generated content may be incorrect.">
            <a:extLst>
              <a:ext uri="{FF2B5EF4-FFF2-40B4-BE49-F238E27FC236}">
                <a16:creationId xmlns:a16="http://schemas.microsoft.com/office/drawing/2014/main" id="{117AE49D-01FD-B0A0-9C55-7B2FF68A0B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63" y="153385"/>
            <a:ext cx="831561" cy="831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188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ue and white logo&#10;&#10;AI-generated content may be incorrect.">
            <a:extLst>
              <a:ext uri="{FF2B5EF4-FFF2-40B4-BE49-F238E27FC236}">
                <a16:creationId xmlns:a16="http://schemas.microsoft.com/office/drawing/2014/main" id="{78B44DB8-8B4C-FD22-C5DE-8C174CCCC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63" y="153385"/>
            <a:ext cx="831561" cy="831561"/>
          </a:xfrm>
          <a:prstGeom prst="rect">
            <a:avLst/>
          </a:prstGeom>
        </p:spPr>
      </p:pic>
      <p:graphicFrame>
        <p:nvGraphicFramePr>
          <p:cNvPr id="3" name="Table 10">
            <a:extLst>
              <a:ext uri="{FF2B5EF4-FFF2-40B4-BE49-F238E27FC236}">
                <a16:creationId xmlns:a16="http://schemas.microsoft.com/office/drawing/2014/main" id="{83C4A956-90E0-F425-CF8C-79BAE982B3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0028730"/>
              </p:ext>
            </p:extLst>
          </p:nvPr>
        </p:nvGraphicFramePr>
        <p:xfrm>
          <a:off x="0" y="6487396"/>
          <a:ext cx="12192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0">
                  <a:extLst>
                    <a:ext uri="{9D8B030D-6E8A-4147-A177-3AD203B41FA5}">
                      <a16:colId xmlns:a16="http://schemas.microsoft.com/office/drawing/2014/main" val="22963834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FDB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59599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3485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Microsoft Office PowerPoint</Application>
  <PresentationFormat>Widescreen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Anne Walker</dc:creator>
  <cp:lastModifiedBy>Anne Walker</cp:lastModifiedBy>
  <cp:revision>9</cp:revision>
  <dcterms:created xsi:type="dcterms:W3CDTF">2023-03-05T09:11:25Z</dcterms:created>
  <dcterms:modified xsi:type="dcterms:W3CDTF">2025-04-15T18:03:52Z</dcterms:modified>
</cp:coreProperties>
</file>